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8A921-B1F6-4B25-9530-F1EB0CC364E0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00F73-9989-4C1B-9079-7E25CC57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9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be certain we have a real connection to Jesus?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674-9 and </a:t>
            </a:r>
            <a:r>
              <a:rPr lang="en-US" i="1" dirty="0" smtClean="0"/>
              <a:t>Messiah</a:t>
            </a:r>
            <a:r>
              <a:rPr lang="en-US" dirty="0" smtClean="0"/>
              <a:t> 362-4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revealed</a:t>
            </a:r>
            <a:br>
              <a:rPr lang="en-US" dirty="0" smtClean="0"/>
            </a:br>
            <a:r>
              <a:rPr lang="en-US" dirty="0" smtClean="0"/>
              <a:t>when people take</a:t>
            </a:r>
            <a:br>
              <a:rPr lang="en-US" dirty="0" smtClean="0"/>
            </a:br>
            <a:r>
              <a:rPr lang="en-US" dirty="0" smtClean="0"/>
              <a:t>care of one another?</a:t>
            </a:r>
          </a:p>
          <a:p>
            <a:r>
              <a:rPr lang="en-US" dirty="0" smtClean="0"/>
              <a:t>Do you see it in your church?  Yourself?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674-9 and </a:t>
            </a:r>
            <a:r>
              <a:rPr lang="en-US" i="1" dirty="0" smtClean="0"/>
              <a:t>Messiah</a:t>
            </a:r>
            <a:r>
              <a:rPr lang="en-US" dirty="0" smtClean="0"/>
              <a:t> 362-4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human standards, Jesus’ work </a:t>
            </a:r>
            <a:r>
              <a:rPr lang="en-US" smtClean="0"/>
              <a:t>while He</a:t>
            </a:r>
            <a:br>
              <a:rPr lang="en-US" smtClean="0"/>
            </a:br>
            <a:r>
              <a:rPr lang="en-US" smtClean="0"/>
              <a:t>was </a:t>
            </a:r>
            <a:r>
              <a:rPr lang="en-US" dirty="0" smtClean="0"/>
              <a:t>on </a:t>
            </a:r>
            <a:r>
              <a:rPr lang="en-US" smtClean="0"/>
              <a:t>earth was</a:t>
            </a:r>
            <a:br>
              <a:rPr lang="en-US" smtClean="0"/>
            </a:br>
            <a:r>
              <a:rPr lang="en-US" smtClean="0"/>
              <a:t>mostly </a:t>
            </a:r>
            <a:r>
              <a:rPr lang="en-US" dirty="0" smtClean="0"/>
              <a:t>unsuccessful.</a:t>
            </a:r>
          </a:p>
          <a:p>
            <a:r>
              <a:rPr lang="en-US" dirty="0" smtClean="0"/>
              <a:t>How can that</a:t>
            </a:r>
            <a:br>
              <a:rPr lang="en-US" dirty="0" smtClean="0"/>
            </a:br>
            <a:r>
              <a:rPr lang="en-US" dirty="0" smtClean="0"/>
              <a:t>encourage 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674-9 and </a:t>
            </a:r>
            <a:r>
              <a:rPr lang="en-US" i="1" dirty="0" smtClean="0"/>
              <a:t>Messiah</a:t>
            </a:r>
            <a:r>
              <a:rPr lang="en-US" dirty="0" smtClean="0"/>
              <a:t> 362-4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1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Knowing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Way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This study is based on John 13:31-38, 14-17</a:t>
            </a:r>
          </a:p>
          <a:p>
            <a:r>
              <a:rPr lang="en-US" smtClean="0"/>
              <a:t>The Desire of Ages, chapters 73</a:t>
            </a:r>
          </a:p>
          <a:p>
            <a:r>
              <a:rPr lang="en-US" smtClean="0"/>
              <a:t>—See also Messiah chapters 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it an advantage</a:t>
            </a:r>
            <a:br>
              <a:rPr lang="en-US" dirty="0" smtClean="0"/>
            </a:br>
            <a:r>
              <a:rPr lang="en-US" dirty="0" smtClean="0"/>
              <a:t>to us that Jesus returned to heaven and that the Holy Spirit took His place on earth?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668-72 and </a:t>
            </a:r>
            <a:r>
              <a:rPr lang="en-US" i="1" dirty="0" smtClean="0"/>
              <a:t>Messiah</a:t>
            </a:r>
            <a:r>
              <a:rPr lang="en-US" dirty="0" smtClean="0"/>
              <a:t> 359-60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were the disciples able to understand so little of what Jesus taught them?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668-72 and </a:t>
            </a:r>
            <a:r>
              <a:rPr lang="en-US" i="1" dirty="0" smtClean="0"/>
              <a:t>Messiah</a:t>
            </a:r>
            <a:r>
              <a:rPr lang="en-US" dirty="0" smtClean="0"/>
              <a:t> 359-60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Jesus do</a:t>
            </a:r>
            <a:br>
              <a:rPr lang="en-US" dirty="0" smtClean="0"/>
            </a:br>
            <a:r>
              <a:rPr lang="en-US" dirty="0" smtClean="0"/>
              <a:t>after He left to help</a:t>
            </a:r>
            <a:br>
              <a:rPr lang="en-US" dirty="0" smtClean="0"/>
            </a:br>
            <a:r>
              <a:rPr lang="en-US" dirty="0" smtClean="0"/>
              <a:t>them and help 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668-72 and </a:t>
            </a:r>
            <a:r>
              <a:rPr lang="en-US" i="1" dirty="0" smtClean="0"/>
              <a:t>Messiah</a:t>
            </a:r>
            <a:r>
              <a:rPr lang="en-US" dirty="0" smtClean="0"/>
              <a:t> 359-60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Holy Spirit was given to us as much</a:t>
            </a:r>
            <a:br>
              <a:rPr lang="en-US" dirty="0" smtClean="0"/>
            </a:br>
            <a:r>
              <a:rPr lang="en-US" dirty="0" smtClean="0"/>
              <a:t>as to the disciples.</a:t>
            </a:r>
          </a:p>
          <a:p>
            <a:r>
              <a:rPr lang="en-US" dirty="0" smtClean="0"/>
              <a:t>Why do we receive so little benefit from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668-72 and </a:t>
            </a:r>
            <a:r>
              <a:rPr lang="en-US" i="1" dirty="0" smtClean="0"/>
              <a:t>Messiah</a:t>
            </a:r>
            <a:r>
              <a:rPr lang="en-US" dirty="0" smtClean="0"/>
              <a:t> 359-60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Jesus</a:t>
            </a:r>
            <a:br>
              <a:rPr lang="en-US" dirty="0" smtClean="0"/>
            </a:br>
            <a:r>
              <a:rPr lang="en-US" dirty="0" smtClean="0"/>
              <a:t>describe us as a grapevine rather than</a:t>
            </a:r>
            <a:br>
              <a:rPr lang="en-US" dirty="0" smtClean="0"/>
            </a:br>
            <a:r>
              <a:rPr lang="en-US" dirty="0" smtClean="0"/>
              <a:t>as a palm tree or oak?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674-9 and </a:t>
            </a:r>
            <a:r>
              <a:rPr lang="en-US" i="1" dirty="0" smtClean="0"/>
              <a:t>Messiah</a:t>
            </a:r>
            <a:r>
              <a:rPr lang="en-US" dirty="0" smtClean="0"/>
              <a:t> 362-4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being weak like grapevines help</a:t>
            </a:r>
            <a:br>
              <a:rPr lang="en-US" dirty="0" smtClean="0"/>
            </a:br>
            <a:r>
              <a:rPr lang="en-US" dirty="0" smtClean="0"/>
              <a:t>us bear better fruit?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674-9 and </a:t>
            </a:r>
            <a:r>
              <a:rPr lang="en-US" i="1" dirty="0" smtClean="0"/>
              <a:t>Messiah</a:t>
            </a:r>
            <a:r>
              <a:rPr lang="en-US" dirty="0" smtClean="0"/>
              <a:t> 362-4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165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22</cp:revision>
  <dcterms:created xsi:type="dcterms:W3CDTF">2014-01-08T21:13:03Z</dcterms:created>
  <dcterms:modified xsi:type="dcterms:W3CDTF">2014-01-09T17:56:59Z</dcterms:modified>
</cp:coreProperties>
</file>